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3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732FE8-8258-4AA7-95ED-60101B4CAC10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8356D1-9F80-494B-9A4A-5779A68B9C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5550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7104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52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1654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42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135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4016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310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5762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669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8668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836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FD5DF-9E65-4BC1-8ED6-E538793C3D6E}" type="datetimeFigureOut">
              <a:rPr lang="es-MX" smtClean="0"/>
              <a:t>03/09/2025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038ED-91BC-4668-AD9F-70B341737AB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2224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nsultapublicamx.plataformadetransparencia.org.mx/vut-web/faces/view/consultaPublica.xhtml#tarjetaInformativa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adroTexto 10"/>
          <p:cNvSpPr txBox="1"/>
          <p:nvPr/>
        </p:nvSpPr>
        <p:spPr>
          <a:xfrm>
            <a:off x="126269" y="2141746"/>
            <a:ext cx="7524329" cy="3953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s-MX" sz="1600" dirty="0">
                <a:latin typeface="Arial Rounded MT Bold" panose="020F0704030504030204" pitchFamily="34" charset="0"/>
              </a:rPr>
              <a:t>El Instituto Electoral de Coahuila pone a su disposición el enlace a través del cual podrá acceder a la información </a:t>
            </a:r>
            <a:r>
              <a:rPr lang="es-ES" sz="1600" dirty="0">
                <a:latin typeface="Arial Rounded MT Bold" panose="020F0704030504030204" pitchFamily="34" charset="0"/>
              </a:rPr>
              <a:t>del inventario de bienes muebles e inmuebles en posesión y propiedad</a:t>
            </a:r>
            <a:r>
              <a:rPr lang="es-MX" sz="1600" dirty="0">
                <a:latin typeface="Arial Rounded MT Bold" panose="020F0704030504030204" pitchFamily="34" charset="0"/>
              </a:rPr>
              <a:t>, según lo establece el Articulo 65, Fracción XXXII, de la </a:t>
            </a:r>
            <a:r>
              <a:rPr lang="es-ES" sz="1600" dirty="0">
                <a:latin typeface="Arial Rounded MT Bold" panose="020F0704030504030204" pitchFamily="34" charset="0"/>
              </a:rPr>
              <a:t>Ley General de Trasparencia y Acceso a la Información Pública</a:t>
            </a:r>
            <a:r>
              <a:rPr lang="es-MX" sz="1600" dirty="0">
                <a:latin typeface="Arial Rounded MT Bold" panose="020F0704030504030204" pitchFamily="34" charset="0"/>
              </a:rPr>
              <a:t>:</a:t>
            </a:r>
          </a:p>
          <a:p>
            <a:pPr algn="just">
              <a:lnSpc>
                <a:spcPct val="200000"/>
              </a:lnSpc>
            </a:pPr>
            <a:r>
              <a:rPr lang="es-MX" sz="1600" u="sng" dirty="0">
                <a:solidFill>
                  <a:srgbClr val="0070C0"/>
                </a:solidFill>
                <a:latin typeface="Arial Rounded MT Bold" panose="020F0704030504030204" pitchFamily="34" charset="0"/>
                <a:hlinkClick r:id="rId3"/>
              </a:rPr>
              <a:t>https://consultapublicamx.plataformadetransparencia.org.mx/vut-web/faces/view/consultaPublica.xhtml#tarjetaInformativa</a:t>
            </a:r>
            <a:endParaRPr lang="es-MX" sz="1600" u="sng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  <a:p>
            <a:pPr algn="just">
              <a:lnSpc>
                <a:spcPct val="200000"/>
              </a:lnSpc>
            </a:pPr>
            <a:endParaRPr lang="es-MX" sz="1600" u="sng" dirty="0">
              <a:solidFill>
                <a:srgbClr val="0070C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1001703" y="937649"/>
            <a:ext cx="34883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dirty="0">
                <a:solidFill>
                  <a:srgbClr val="7C3F99"/>
                </a:solidFill>
                <a:latin typeface="Arial Rounded MT Bold" panose="020F0704030504030204" pitchFamily="34" charset="0"/>
              </a:rPr>
              <a:t>Nota Informativa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68CDC51-8395-4EB7-9FFB-288C94EA44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2939" y="394602"/>
            <a:ext cx="2798757" cy="964278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A2D9AE55-A256-46BD-B959-203425323B58}"/>
              </a:ext>
            </a:extLst>
          </p:cNvPr>
          <p:cNvSpPr/>
          <p:nvPr/>
        </p:nvSpPr>
        <p:spPr>
          <a:xfrm>
            <a:off x="8851993" y="3934691"/>
            <a:ext cx="2841243" cy="2327564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Articulo 65 </a:t>
            </a:r>
          </a:p>
          <a:p>
            <a:pPr algn="ctr"/>
            <a:r>
              <a:rPr lang="es-MX" sz="2000" b="1" dirty="0">
                <a:latin typeface="Arial Rounded MT Bold" panose="020F0704030504030204" pitchFamily="34" charset="0"/>
              </a:rPr>
              <a:t>Fracción </a:t>
            </a:r>
            <a:r>
              <a:rPr lang="es-MX" sz="2000" dirty="0">
                <a:latin typeface="Arial Rounded MT Bold" panose="020F0704030504030204" pitchFamily="34" charset="0"/>
              </a:rPr>
              <a:t>XXXII</a:t>
            </a:r>
            <a:endParaRPr lang="es-MX" sz="2000" b="1" dirty="0">
              <a:latin typeface="Arial Rounded MT Bold" panose="020F0704030504030204" pitchFamily="34" charset="0"/>
            </a:endParaRPr>
          </a:p>
          <a:p>
            <a:pPr algn="ctr"/>
            <a:r>
              <a:rPr lang="es-ES" sz="2000" dirty="0">
                <a:latin typeface="Arial Rounded MT Bold" panose="020F0704030504030204" pitchFamily="34" charset="0"/>
              </a:rPr>
              <a:t>Inventario de bienes muebles</a:t>
            </a:r>
            <a:endParaRPr lang="es-MX" sz="2000" dirty="0">
              <a:latin typeface="Arial Rounded MT Bold" panose="020F0704030504030204" pitchFamily="34" charset="0"/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2EC0387D-39AE-B5B9-586F-8CE5056B8C05}"/>
              </a:ext>
            </a:extLst>
          </p:cNvPr>
          <p:cNvGrpSpPr/>
          <p:nvPr/>
        </p:nvGrpSpPr>
        <p:grpSpPr>
          <a:xfrm>
            <a:off x="5148153" y="198328"/>
            <a:ext cx="4297980" cy="1443085"/>
            <a:chOff x="7820286" y="994753"/>
            <a:chExt cx="4297980" cy="1443085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DAB4EE44-B2A2-BA8F-08B3-B056A88ADC75}"/>
                </a:ext>
              </a:extLst>
            </p:cNvPr>
            <p:cNvSpPr/>
            <p:nvPr/>
          </p:nvSpPr>
          <p:spPr>
            <a:xfrm>
              <a:off x="7820286" y="994753"/>
              <a:ext cx="25698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 de agosto de 2025</a:t>
              </a: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08AA7E96-9CEE-662C-EAAA-50AA63B41BD0}"/>
                </a:ext>
              </a:extLst>
            </p:cNvPr>
            <p:cNvSpPr/>
            <p:nvPr/>
          </p:nvSpPr>
          <p:spPr>
            <a:xfrm>
              <a:off x="7820286" y="1422175"/>
              <a:ext cx="4297980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id="{6DC6DBC9-A147-2018-7C4B-5CF086BE315D}"/>
              </a:ext>
            </a:extLst>
          </p:cNvPr>
          <p:cNvSpPr/>
          <p:nvPr/>
        </p:nvSpPr>
        <p:spPr>
          <a:xfrm>
            <a:off x="5146349" y="620552"/>
            <a:ext cx="1883977" cy="461665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pPr defTabSz="914400"/>
            <a:r>
              <a:rPr lang="es-ES" sz="1200" b="1" dirty="0">
                <a:solidFill>
                  <a:srgbClr val="6F0579"/>
                </a:solidFill>
              </a:rPr>
              <a:t>01 al </a:t>
            </a:r>
            <a:r>
              <a:rPr lang="es-MX" sz="1200" b="1" dirty="0">
                <a:solidFill>
                  <a:srgbClr val="6F0579"/>
                </a:solidFill>
              </a:rPr>
              <a:t>31 de agosto </a:t>
            </a:r>
            <a:r>
              <a:rPr lang="es-ES" sz="1200" b="1" dirty="0">
                <a:solidFill>
                  <a:srgbClr val="6F0579"/>
                </a:solidFill>
              </a:rPr>
              <a:t>de 2025</a:t>
            </a:r>
            <a:endParaRPr lang="es-MX" sz="1200" b="1" dirty="0">
              <a:solidFill>
                <a:srgbClr val="6F05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9396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2117</TotalTime>
  <Words>131</Words>
  <Application>Microsoft Office PowerPoint</Application>
  <PresentationFormat>Panorámica</PresentationFormat>
  <Paragraphs>15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Iris EM</dc:creator>
  <cp:lastModifiedBy>Dayba Alvarado</cp:lastModifiedBy>
  <cp:revision>153</cp:revision>
  <cp:lastPrinted>2016-02-08T17:12:47Z</cp:lastPrinted>
  <dcterms:created xsi:type="dcterms:W3CDTF">2016-01-18T17:46:42Z</dcterms:created>
  <dcterms:modified xsi:type="dcterms:W3CDTF">2025-09-03T17:29:59Z</dcterms:modified>
</cp:coreProperties>
</file>